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9" r:id="rId7"/>
    <p:sldId id="270" r:id="rId8"/>
    <p:sldId id="268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38FA86-BCC2-4038-9C59-BDD5040E5A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então, pela fé, </a:t>
            </a:r>
          </a:p>
          <a:p>
            <a:r>
              <a:rPr lang="pt-BR" dirty="0"/>
              <a:t>que meus olhos abri; </a:t>
            </a:r>
          </a:p>
          <a:p>
            <a:r>
              <a:rPr lang="pt-BR" dirty="0"/>
              <a:t>Regozijo-me agora </a:t>
            </a:r>
          </a:p>
          <a:p>
            <a:r>
              <a:rPr lang="pt-BR" dirty="0"/>
              <a:t>em Sua luz.</a:t>
            </a:r>
          </a:p>
        </p:txBody>
      </p:sp>
    </p:spTree>
    <p:extLst>
      <p:ext uri="{BB962C8B-B14F-4D97-AF65-F5344CB8AC3E}">
        <p14:creationId xmlns:p14="http://schemas.microsoft.com/office/powerpoint/2010/main" val="475248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cego, outrora, eu já vaguei </a:t>
            </a:r>
          </a:p>
          <a:p>
            <a:r>
              <a:rPr lang="pt-BR" dirty="0"/>
              <a:t>Distante do Senhor, </a:t>
            </a:r>
          </a:p>
          <a:p>
            <a:r>
              <a:rPr lang="pt-BR" dirty="0"/>
              <a:t>Que veio lá dos altos Céus </a:t>
            </a:r>
          </a:p>
          <a:p>
            <a:r>
              <a:rPr lang="pt-BR" dirty="0"/>
              <a:t>Salvar o pecador.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1D8B92-59FE-442B-A2D1-5C747A674C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na cruz, foi na cruz </a:t>
            </a:r>
          </a:p>
          <a:p>
            <a:r>
              <a:rPr lang="pt-BR" dirty="0"/>
              <a:t>em que </a:t>
            </a:r>
            <a:r>
              <a:rPr lang="pt-BR" dirty="0" err="1"/>
              <a:t>alfim</a:t>
            </a:r>
            <a:r>
              <a:rPr lang="pt-BR" dirty="0"/>
              <a:t> percebi </a:t>
            </a:r>
          </a:p>
          <a:p>
            <a:r>
              <a:rPr lang="pt-BR" dirty="0"/>
              <a:t>Meu pecado castigado </a:t>
            </a:r>
          </a:p>
          <a:p>
            <a:r>
              <a:rPr lang="pt-BR" dirty="0"/>
              <a:t>em Jesus; </a:t>
            </a:r>
          </a:p>
        </p:txBody>
      </p:sp>
    </p:spTree>
    <p:extLst>
      <p:ext uri="{BB962C8B-B14F-4D97-AF65-F5344CB8AC3E}">
        <p14:creationId xmlns:p14="http://schemas.microsoft.com/office/powerpoint/2010/main" val="4084781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38FA86-BCC2-4038-9C59-BDD5040E5A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então, pela fé, </a:t>
            </a:r>
          </a:p>
          <a:p>
            <a:r>
              <a:rPr lang="pt-BR" dirty="0"/>
              <a:t>que meus olhos abri; </a:t>
            </a:r>
          </a:p>
          <a:p>
            <a:r>
              <a:rPr lang="pt-BR" dirty="0"/>
              <a:t>Regozijo-me agora </a:t>
            </a:r>
          </a:p>
          <a:p>
            <a:r>
              <a:rPr lang="pt-BR" dirty="0"/>
              <a:t>em Sua luz.</a:t>
            </a:r>
          </a:p>
        </p:txBody>
      </p:sp>
    </p:spTree>
    <p:extLst>
      <p:ext uri="{BB962C8B-B14F-4D97-AF65-F5344CB8AC3E}">
        <p14:creationId xmlns:p14="http://schemas.microsoft.com/office/powerpoint/2010/main" val="2904342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Terrível maldição eu vi, </a:t>
            </a:r>
          </a:p>
          <a:p>
            <a:r>
              <a:rPr lang="pt-BR" dirty="0"/>
              <a:t>Pairando sobre mim. </a:t>
            </a:r>
          </a:p>
          <a:p>
            <a:r>
              <a:rPr lang="pt-BR" dirty="0"/>
              <a:t>Aos pés de Cristo então corri, </a:t>
            </a:r>
          </a:p>
          <a:p>
            <a:r>
              <a:rPr lang="pt-BR" dirty="0"/>
              <a:t>E achei abrigo, enfim. </a:t>
            </a:r>
          </a:p>
        </p:txBody>
      </p:sp>
    </p:spTree>
    <p:extLst>
      <p:ext uri="{BB962C8B-B14F-4D97-AF65-F5344CB8AC3E}">
        <p14:creationId xmlns:p14="http://schemas.microsoft.com/office/powerpoint/2010/main" val="1341566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1D8B92-59FE-442B-A2D1-5C747A674C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na cruz, foi na cruz </a:t>
            </a:r>
          </a:p>
          <a:p>
            <a:r>
              <a:rPr lang="pt-BR" dirty="0"/>
              <a:t>em que </a:t>
            </a:r>
            <a:r>
              <a:rPr lang="pt-BR" dirty="0" err="1"/>
              <a:t>alfim</a:t>
            </a:r>
            <a:r>
              <a:rPr lang="pt-BR" dirty="0"/>
              <a:t> percebi </a:t>
            </a:r>
          </a:p>
          <a:p>
            <a:r>
              <a:rPr lang="pt-BR" dirty="0"/>
              <a:t>Meu pecado castigado </a:t>
            </a:r>
          </a:p>
          <a:p>
            <a:r>
              <a:rPr lang="pt-BR" dirty="0"/>
              <a:t>em Jesus; </a:t>
            </a:r>
          </a:p>
        </p:txBody>
      </p:sp>
    </p:spTree>
    <p:extLst>
      <p:ext uri="{BB962C8B-B14F-4D97-AF65-F5344CB8AC3E}">
        <p14:creationId xmlns:p14="http://schemas.microsoft.com/office/powerpoint/2010/main" val="1879773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38FA86-BCC2-4038-9C59-BDD5040E5A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então, pela fé, </a:t>
            </a:r>
          </a:p>
          <a:p>
            <a:r>
              <a:rPr lang="pt-BR" dirty="0"/>
              <a:t>que meus olhos abri; </a:t>
            </a:r>
          </a:p>
          <a:p>
            <a:r>
              <a:rPr lang="pt-BR" dirty="0"/>
              <a:t>Regozijo-me agora </a:t>
            </a:r>
          </a:p>
          <a:p>
            <a:r>
              <a:rPr lang="pt-BR" dirty="0"/>
              <a:t>em Sua luz.</a:t>
            </a:r>
          </a:p>
        </p:txBody>
      </p:sp>
    </p:spTree>
    <p:extLst>
      <p:ext uri="{BB962C8B-B14F-4D97-AF65-F5344CB8AC3E}">
        <p14:creationId xmlns:p14="http://schemas.microsoft.com/office/powerpoint/2010/main" val="3694403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1275606"/>
            <a:ext cx="9144000" cy="4011612"/>
          </a:xfrm>
        </p:spPr>
        <p:txBody>
          <a:bodyPr>
            <a:normAutofit/>
          </a:bodyPr>
          <a:lstStyle/>
          <a:p>
            <a:r>
              <a:rPr lang="pt-BR" dirty="0"/>
              <a:t>Remido, ó Cristo, o coração </a:t>
            </a:r>
          </a:p>
          <a:p>
            <a:r>
              <a:rPr lang="pt-BR" dirty="0"/>
              <a:t>Eu ponho ao Teu dispor, </a:t>
            </a:r>
          </a:p>
          <a:p>
            <a:r>
              <a:rPr lang="pt-BR" dirty="0"/>
              <a:t>Teu nome eu quero </a:t>
            </a:r>
          </a:p>
          <a:p>
            <a:r>
              <a:rPr lang="pt-BR" dirty="0"/>
              <a:t>sempre honrar, </a:t>
            </a:r>
          </a:p>
          <a:p>
            <a:r>
              <a:rPr lang="pt-BR" dirty="0"/>
              <a:t>Honrar Teu santo amor.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5694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REVELAÇÃO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1D8B92-59FE-442B-A2D1-5C747A674C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na cruz, foi na cruz </a:t>
            </a:r>
          </a:p>
          <a:p>
            <a:r>
              <a:rPr lang="pt-BR" dirty="0"/>
              <a:t>em que </a:t>
            </a:r>
            <a:r>
              <a:rPr lang="pt-BR" dirty="0" err="1"/>
              <a:t>alfim</a:t>
            </a:r>
            <a:r>
              <a:rPr lang="pt-BR" dirty="0"/>
              <a:t> percebi </a:t>
            </a:r>
          </a:p>
          <a:p>
            <a:r>
              <a:rPr lang="pt-BR" dirty="0"/>
              <a:t>Meu pecado castigado </a:t>
            </a:r>
          </a:p>
          <a:p>
            <a:r>
              <a:rPr lang="pt-BR" dirty="0"/>
              <a:t>em Jesus; </a:t>
            </a:r>
          </a:p>
        </p:txBody>
      </p:sp>
    </p:spTree>
    <p:extLst>
      <p:ext uri="{BB962C8B-B14F-4D97-AF65-F5344CB8AC3E}">
        <p14:creationId xmlns:p14="http://schemas.microsoft.com/office/powerpoint/2010/main" val="3506744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221</Words>
  <Application>Microsoft Office PowerPoint</Application>
  <PresentationFormat>Apresentação na tela (16:9)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REVELAÇÃO DA CRUZ</vt:lpstr>
      <vt:lpstr>A REVELAÇÃO DA CRUZ</vt:lpstr>
      <vt:lpstr>A REVELAÇÃO DA CRUZ</vt:lpstr>
      <vt:lpstr>A REVELAÇÃO DA CRUZ</vt:lpstr>
      <vt:lpstr>A REVELAÇÃO DA CRUZ</vt:lpstr>
      <vt:lpstr>A REVELAÇÃO DA CRUZ</vt:lpstr>
      <vt:lpstr>A REVELAÇÃO DA CRUZ</vt:lpstr>
      <vt:lpstr>A REVELAÇÃO DA CRUZ</vt:lpstr>
      <vt:lpstr>A REVELAÇÃO DA CRUZ</vt:lpstr>
      <vt:lpstr>A REVELAÇÃO DA CRUZ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2019-06-12T22:15:30Z</dcterms:modified>
</cp:coreProperties>
</file>

<file path=docProps/thumbnail.jpeg>
</file>